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2"/>
    <p:restoredTop sz="94669"/>
  </p:normalViewPr>
  <p:slideViewPr>
    <p:cSldViewPr snapToGrid="0" snapToObjects="1">
      <p:cViewPr>
        <p:scale>
          <a:sx n="83" d="100"/>
          <a:sy n="83" d="100"/>
        </p:scale>
        <p:origin x="188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0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0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8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8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0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DFEE-E017-A444-BE63-ACEF1573B5D1}" type="datetimeFigureOut">
              <a:rPr lang="en-US" smtClean="0"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24F0-6A42-4F41-B894-9358E86D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0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Straight Arrow Connector 177"/>
          <p:cNvCxnSpPr>
            <a:endCxn id="189" idx="2"/>
          </p:cNvCxnSpPr>
          <p:nvPr/>
        </p:nvCxnSpPr>
        <p:spPr>
          <a:xfrm flipV="1">
            <a:off x="4463187" y="3441146"/>
            <a:ext cx="703663" cy="5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12"/>
          <p:cNvCxnSpPr/>
          <p:nvPr/>
        </p:nvCxnSpPr>
        <p:spPr>
          <a:xfrm>
            <a:off x="1973327" y="3389710"/>
            <a:ext cx="916352" cy="201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1207436" y="4024314"/>
            <a:ext cx="26653" cy="2012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64472" y="2908945"/>
            <a:ext cx="1380545" cy="1165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Position Loop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2462" y="2909555"/>
            <a:ext cx="1516898" cy="11651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Velocity Limiter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548" y="2925576"/>
            <a:ext cx="1858297" cy="1165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Trajectory Generator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24297" y="2908945"/>
            <a:ext cx="1226777" cy="11651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Motor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591391" y="2909555"/>
            <a:ext cx="2006736" cy="1165122"/>
            <a:chOff x="6849397" y="2423652"/>
            <a:chExt cx="2006736" cy="1165122"/>
          </a:xfrm>
        </p:grpSpPr>
        <p:sp>
          <p:nvSpPr>
            <p:cNvPr id="6" name="Rectangle 5"/>
            <p:cNvSpPr/>
            <p:nvPr/>
          </p:nvSpPr>
          <p:spPr>
            <a:xfrm>
              <a:off x="6849397" y="2423652"/>
              <a:ext cx="2006736" cy="116512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Velocity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Loop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6452046" y="2821547"/>
              <a:ext cx="116512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FILTER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5400000">
              <a:off x="8088906" y="2821547"/>
              <a:ext cx="116512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FILTER</a:t>
              </a:r>
              <a:endParaRPr lang="en-US" dirty="0"/>
            </a:p>
          </p:txBody>
        </p:sp>
      </p:grpSp>
      <p:cxnSp>
        <p:nvCxnSpPr>
          <p:cNvPr id="14" name="Straight Arrow Connector 13"/>
          <p:cNvCxnSpPr>
            <a:stCxn id="5" idx="3"/>
            <a:endCxn id="10" idx="2"/>
          </p:cNvCxnSpPr>
          <p:nvPr/>
        </p:nvCxnSpPr>
        <p:spPr>
          <a:xfrm>
            <a:off x="7019360" y="3492116"/>
            <a:ext cx="572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00257" y="146995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00257" y="110062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69800" y="183928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KD</a:t>
            </a:r>
            <a:endParaRPr lang="en-US" dirty="0"/>
          </a:p>
        </p:txBody>
      </p:sp>
      <p:cxnSp>
        <p:nvCxnSpPr>
          <p:cNvPr id="29" name="Elbow Connector 28"/>
          <p:cNvCxnSpPr>
            <a:stCxn id="25" idx="3"/>
          </p:cNvCxnSpPr>
          <p:nvPr/>
        </p:nvCxnSpPr>
        <p:spPr>
          <a:xfrm>
            <a:off x="3723771" y="1285288"/>
            <a:ext cx="801635" cy="16434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2" idx="3"/>
          </p:cNvCxnSpPr>
          <p:nvPr/>
        </p:nvCxnSpPr>
        <p:spPr>
          <a:xfrm>
            <a:off x="3662857" y="1654620"/>
            <a:ext cx="617803" cy="12741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3689648" y="2023952"/>
            <a:ext cx="337387" cy="8849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33845" y="1431736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VKI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33845" y="106240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VKP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03388" y="180106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VKD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59816" y="439031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47" name="Elbow Connector 46"/>
          <p:cNvCxnSpPr>
            <a:stCxn id="44" idx="3"/>
          </p:cNvCxnSpPr>
          <p:nvPr/>
        </p:nvCxnSpPr>
        <p:spPr>
          <a:xfrm>
            <a:off x="8188805" y="1247070"/>
            <a:ext cx="630544" cy="16672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3" idx="3"/>
          </p:cNvCxnSpPr>
          <p:nvPr/>
        </p:nvCxnSpPr>
        <p:spPr>
          <a:xfrm>
            <a:off x="8127891" y="1616402"/>
            <a:ext cx="439159" cy="12841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6200000" flipH="1">
            <a:off x="7789767" y="2332403"/>
            <a:ext cx="885772" cy="230485"/>
          </a:xfrm>
          <a:prstGeom prst="bentConnector3">
            <a:avLst>
              <a:gd name="adj1" fmla="val -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02462" y="1884134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</a:t>
            </a:r>
            <a:endParaRPr lang="en-US" dirty="0"/>
          </a:p>
        </p:txBody>
      </p:sp>
      <p:cxnSp>
        <p:nvCxnSpPr>
          <p:cNvPr id="63" name="Elbow Connector 62"/>
          <p:cNvCxnSpPr>
            <a:stCxn id="61" idx="3"/>
            <a:endCxn id="5" idx="0"/>
          </p:cNvCxnSpPr>
          <p:nvPr/>
        </p:nvCxnSpPr>
        <p:spPr>
          <a:xfrm>
            <a:off x="6015744" y="2068800"/>
            <a:ext cx="245167" cy="8407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027" y="332347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672649" y="500534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VKFF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771666" y="4238123"/>
            <a:ext cx="449900" cy="3693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*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996616" y="4607455"/>
            <a:ext cx="0" cy="369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4" idx="2"/>
          </p:cNvCxnSpPr>
          <p:nvPr/>
        </p:nvCxnSpPr>
        <p:spPr>
          <a:xfrm rot="10800000">
            <a:off x="4054746" y="4074067"/>
            <a:ext cx="7153317" cy="19582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86490" y="1910317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05285" y="145246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</a:t>
            </a:r>
            <a:endParaRPr lang="en-US" dirty="0"/>
          </a:p>
        </p:txBody>
      </p:sp>
      <p:cxnSp>
        <p:nvCxnSpPr>
          <p:cNvPr id="94" name="Elbow Connector 93"/>
          <p:cNvCxnSpPr>
            <a:stCxn id="89" idx="3"/>
          </p:cNvCxnSpPr>
          <p:nvPr/>
        </p:nvCxnSpPr>
        <p:spPr>
          <a:xfrm>
            <a:off x="1059459" y="2094983"/>
            <a:ext cx="530073" cy="8451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92" idx="3"/>
          </p:cNvCxnSpPr>
          <p:nvPr/>
        </p:nvCxnSpPr>
        <p:spPr>
          <a:xfrm>
            <a:off x="1018567" y="1637126"/>
            <a:ext cx="880745" cy="12774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rot="5400000" flipH="1" flipV="1">
            <a:off x="6221597" y="4698054"/>
            <a:ext cx="2347832" cy="345467"/>
          </a:xfrm>
          <a:prstGeom prst="bentConnector3">
            <a:avLst>
              <a:gd name="adj1" fmla="val 1001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4052070" y="5740445"/>
            <a:ext cx="1119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Actual Position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262304" y="5755079"/>
            <a:ext cx="1198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Derived Velocity</a:t>
            </a:r>
            <a:endParaRPr lang="en-US" sz="1200" dirty="0"/>
          </a:p>
        </p:txBody>
      </p:sp>
      <p:cxnSp>
        <p:nvCxnSpPr>
          <p:cNvPr id="131" name="Elbow Connector 130"/>
          <p:cNvCxnSpPr/>
          <p:nvPr/>
        </p:nvCxnSpPr>
        <p:spPr>
          <a:xfrm rot="10800000">
            <a:off x="1630696" y="4087345"/>
            <a:ext cx="2424049" cy="19463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stCxn id="5" idx="3"/>
            <a:endCxn id="67" idx="1"/>
          </p:cNvCxnSpPr>
          <p:nvPr/>
        </p:nvCxnSpPr>
        <p:spPr>
          <a:xfrm>
            <a:off x="7019360" y="3492116"/>
            <a:ext cx="752306" cy="9306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stCxn id="67" idx="3"/>
            <a:endCxn id="152" idx="4"/>
          </p:cNvCxnSpPr>
          <p:nvPr/>
        </p:nvCxnSpPr>
        <p:spPr>
          <a:xfrm flipV="1">
            <a:off x="8221566" y="3671221"/>
            <a:ext cx="1992628" cy="7515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10040573" y="3322928"/>
            <a:ext cx="347241" cy="3482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7" name="Straight Arrow Connector 156"/>
          <p:cNvCxnSpPr>
            <a:stCxn id="6" idx="3"/>
            <a:endCxn id="152" idx="2"/>
          </p:cNvCxnSpPr>
          <p:nvPr/>
        </p:nvCxnSpPr>
        <p:spPr>
          <a:xfrm>
            <a:off x="9598127" y="3492116"/>
            <a:ext cx="442446" cy="4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2" idx="6"/>
            <a:endCxn id="9" idx="1"/>
          </p:cNvCxnSpPr>
          <p:nvPr/>
        </p:nvCxnSpPr>
        <p:spPr>
          <a:xfrm flipV="1">
            <a:off x="10387814" y="3491506"/>
            <a:ext cx="436483" cy="5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9816398" y="35555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79" name="Right Arrow 178"/>
          <p:cNvSpPr/>
          <p:nvPr/>
        </p:nvSpPr>
        <p:spPr>
          <a:xfrm>
            <a:off x="5044389" y="3472283"/>
            <a:ext cx="45719" cy="45719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ight Arrow 181"/>
          <p:cNvSpPr/>
          <p:nvPr/>
        </p:nvSpPr>
        <p:spPr>
          <a:xfrm flipV="1">
            <a:off x="5048773" y="3603965"/>
            <a:ext cx="87402" cy="45719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Elbow Connector 185"/>
          <p:cNvCxnSpPr>
            <a:endCxn id="190" idx="2"/>
          </p:cNvCxnSpPr>
          <p:nvPr/>
        </p:nvCxnSpPr>
        <p:spPr>
          <a:xfrm rot="5400000" flipH="1" flipV="1">
            <a:off x="4656186" y="3834912"/>
            <a:ext cx="774389" cy="2510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Group 192"/>
          <p:cNvGrpSpPr/>
          <p:nvPr/>
        </p:nvGrpSpPr>
        <p:grpSpPr>
          <a:xfrm>
            <a:off x="5166850" y="3317945"/>
            <a:ext cx="137442" cy="365980"/>
            <a:chOff x="5158843" y="2882418"/>
            <a:chExt cx="137442" cy="365980"/>
          </a:xfrm>
        </p:grpSpPr>
        <p:sp>
          <p:nvSpPr>
            <p:cNvPr id="144" name="Trapezoid 143"/>
            <p:cNvSpPr/>
            <p:nvPr/>
          </p:nvSpPr>
          <p:spPr>
            <a:xfrm rot="5400000">
              <a:off x="5044574" y="2996687"/>
              <a:ext cx="365980" cy="13744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800" dirty="0" smtClean="0"/>
                <a:t>1 0</a:t>
              </a:r>
              <a:endParaRPr lang="en-US" sz="800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5158843" y="2982759"/>
              <a:ext cx="45719" cy="457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5160881" y="3114838"/>
              <a:ext cx="45719" cy="457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4" name="Straight Arrow Connector 203"/>
          <p:cNvCxnSpPr/>
          <p:nvPr/>
        </p:nvCxnSpPr>
        <p:spPr>
          <a:xfrm flipV="1">
            <a:off x="5166850" y="3503516"/>
            <a:ext cx="335612" cy="8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rapezoid 207"/>
          <p:cNvSpPr/>
          <p:nvPr/>
        </p:nvSpPr>
        <p:spPr>
          <a:xfrm rot="5400000">
            <a:off x="2778476" y="3425343"/>
            <a:ext cx="365980" cy="13744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800" dirty="0" smtClean="0"/>
              <a:t>1        </a:t>
            </a:r>
            <a:endParaRPr lang="en-US" sz="800" dirty="0"/>
          </a:p>
          <a:p>
            <a:pPr algn="ctr"/>
            <a:r>
              <a:rPr lang="en-US" sz="800" dirty="0" smtClean="0"/>
              <a:t>0</a:t>
            </a:r>
            <a:endParaRPr lang="en-US" sz="800" dirty="0"/>
          </a:p>
        </p:txBody>
      </p:sp>
      <p:sp>
        <p:nvSpPr>
          <p:cNvPr id="209" name="Oval 208"/>
          <p:cNvSpPr/>
          <p:nvPr/>
        </p:nvSpPr>
        <p:spPr>
          <a:xfrm>
            <a:off x="2900570" y="3392989"/>
            <a:ext cx="45719" cy="457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2902608" y="3525068"/>
            <a:ext cx="45719" cy="457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2530706" y="439031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16" name="Elbow Connector 215"/>
          <p:cNvCxnSpPr/>
          <p:nvPr/>
        </p:nvCxnSpPr>
        <p:spPr>
          <a:xfrm rot="5400000" flipH="1" flipV="1">
            <a:off x="2379462" y="3862722"/>
            <a:ext cx="827435" cy="199132"/>
          </a:xfrm>
          <a:prstGeom prst="bentConnector3">
            <a:avLst>
              <a:gd name="adj1" fmla="val 1006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08" idx="0"/>
            <a:endCxn id="4" idx="1"/>
          </p:cNvCxnSpPr>
          <p:nvPr/>
        </p:nvCxnSpPr>
        <p:spPr>
          <a:xfrm flipV="1">
            <a:off x="3030187" y="3491506"/>
            <a:ext cx="334285" cy="2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64" idx="3"/>
            <a:endCxn id="7" idx="1"/>
          </p:cNvCxnSpPr>
          <p:nvPr/>
        </p:nvCxnSpPr>
        <p:spPr>
          <a:xfrm>
            <a:off x="342315" y="3508137"/>
            <a:ext cx="359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2419360" y="5112685"/>
            <a:ext cx="163538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Mux Settings</a:t>
            </a:r>
          </a:p>
          <a:p>
            <a:r>
              <a:rPr lang="en-US" sz="1100" dirty="0" smtClean="0"/>
              <a:t>1: Profiled Position Mode</a:t>
            </a:r>
          </a:p>
          <a:p>
            <a:r>
              <a:rPr lang="en-US" sz="1100" dirty="0" smtClean="0"/>
              <a:t>0: Position Mode</a:t>
            </a:r>
            <a:endParaRPr lang="en-US" sz="1100" dirty="0"/>
          </a:p>
        </p:txBody>
      </p:sp>
      <p:sp>
        <p:nvSpPr>
          <p:cNvPr id="237" name="TextBox 236"/>
          <p:cNvSpPr txBox="1"/>
          <p:nvPr/>
        </p:nvSpPr>
        <p:spPr>
          <a:xfrm>
            <a:off x="4891791" y="5075884"/>
            <a:ext cx="115608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Mux Settings</a:t>
            </a:r>
          </a:p>
          <a:p>
            <a:r>
              <a:rPr lang="en-US" sz="1100" dirty="0" smtClean="0"/>
              <a:t>1: Position Mode</a:t>
            </a:r>
          </a:p>
          <a:p>
            <a:r>
              <a:rPr lang="en-US" sz="1100" dirty="0" smtClean="0"/>
              <a:t>0: Velocity Mode</a:t>
            </a:r>
            <a:endParaRPr lang="en-US" sz="1100" dirty="0"/>
          </a:p>
        </p:txBody>
      </p:sp>
      <p:cxnSp>
        <p:nvCxnSpPr>
          <p:cNvPr id="239" name="Straight Connector 238"/>
          <p:cNvCxnSpPr/>
          <p:nvPr/>
        </p:nvCxnSpPr>
        <p:spPr>
          <a:xfrm>
            <a:off x="2961466" y="3740184"/>
            <a:ext cx="0" cy="1326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5238835" y="3740183"/>
            <a:ext cx="0" cy="1326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342315" y="735399"/>
            <a:ext cx="18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Trajectory Mode 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2878348" y="735458"/>
            <a:ext cx="157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Position Mode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6460683" y="735399"/>
            <a:ext cx="1562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Velocity Mode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12710" y="1549232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</a:t>
            </a:r>
            <a:endParaRPr lang="en-US" dirty="0"/>
          </a:p>
        </p:txBody>
      </p:sp>
      <p:cxnSp>
        <p:nvCxnSpPr>
          <p:cNvPr id="73" name="Elbow Connector 72"/>
          <p:cNvCxnSpPr/>
          <p:nvPr/>
        </p:nvCxnSpPr>
        <p:spPr>
          <a:xfrm rot="16200000" flipH="1">
            <a:off x="5881539" y="2038038"/>
            <a:ext cx="1163241" cy="554960"/>
          </a:xfrm>
          <a:prstGeom prst="bentConnector3">
            <a:avLst>
              <a:gd name="adj1" fmla="val 7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15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63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Gutekunst</dc:creator>
  <cp:lastModifiedBy>Isaac Gutekunst</cp:lastModifiedBy>
  <cp:revision>21</cp:revision>
  <dcterms:created xsi:type="dcterms:W3CDTF">2017-02-28T17:44:54Z</dcterms:created>
  <dcterms:modified xsi:type="dcterms:W3CDTF">2017-03-03T16:47:39Z</dcterms:modified>
</cp:coreProperties>
</file>